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3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1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para el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yenda - Tarjeta para el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en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1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1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1">
              <a:rPr lang="en-US" smtClean="0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4/11/2013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0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67000">
                <a:schemeClr val="bg2">
                  <a:lumMod val="60000"/>
                  <a:lumOff val="40000"/>
                  <a:alpha val="0"/>
                </a:schemeClr>
              </a:gs>
              <a:gs pos="30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1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92746" y="1309254"/>
            <a:ext cx="8825658" cy="3329581"/>
          </a:xfrm>
        </p:spPr>
        <p:txBody>
          <a:bodyPr/>
          <a:lstStyle/>
          <a:p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RELEMBRANDO  OPERAÇÃO  COM NÚMEROS INTEIROS</a:t>
            </a:r>
            <a:endParaRPr lang="es-E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7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FIM...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07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9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Gree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7</Words>
  <Application>Microsoft Office PowerPoint</Application>
  <PresentationFormat>Panorámica</PresentationFormat>
  <Paragraphs>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RELEMBRANDO  OPERAÇÃO  COM NÚMEROS INTEIROS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 Gullini</dc:creator>
  <cp:lastModifiedBy>Fred Gullini</cp:lastModifiedBy>
  <cp:revision>2</cp:revision>
  <dcterms:created xsi:type="dcterms:W3CDTF">2013-04-11T09:49:33Z</dcterms:created>
  <dcterms:modified xsi:type="dcterms:W3CDTF">2013-04-11T10:03:08Z</dcterms:modified>
</cp:coreProperties>
</file>